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8" Type="http://schemas.openxmlformats.org/officeDocument/2006/relationships/image" Target="../media/image14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15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Relationship Id="rId8" Type="http://schemas.openxmlformats.org/officeDocument/2006/relationships/image" Target="../media/image162.png"/><Relationship Id="rId9" Type="http://schemas.openxmlformats.org/officeDocument/2006/relationships/image" Target="../media/image163.png"/><Relationship Id="rId10" Type="http://schemas.openxmlformats.org/officeDocument/2006/relationships/image" Target="../media/image164.png"/><Relationship Id="rId11" Type="http://schemas.openxmlformats.org/officeDocument/2006/relationships/image" Target="../media/image165.png"/><Relationship Id="rId12" Type="http://schemas.openxmlformats.org/officeDocument/2006/relationships/image" Target="../media/image166.png"/><Relationship Id="rId13" Type="http://schemas.openxmlformats.org/officeDocument/2006/relationships/image" Target="../media/image167.png"/><Relationship Id="rId14" Type="http://schemas.openxmlformats.org/officeDocument/2006/relationships/image" Target="../media/image168.png"/><Relationship Id="rId15" Type="http://schemas.openxmlformats.org/officeDocument/2006/relationships/image" Target="../media/image169.png"/><Relationship Id="rId16" Type="http://schemas.openxmlformats.org/officeDocument/2006/relationships/image" Target="../media/image170.png"/><Relationship Id="rId17" Type="http://schemas.openxmlformats.org/officeDocument/2006/relationships/image" Target="../media/image171.png"/><Relationship Id="rId18" Type="http://schemas.openxmlformats.org/officeDocument/2006/relationships/image" Target="../media/image172.png"/><Relationship Id="rId19" Type="http://schemas.openxmlformats.org/officeDocument/2006/relationships/image" Target="../media/image173.png"/><Relationship Id="rId20" Type="http://schemas.openxmlformats.org/officeDocument/2006/relationships/image" Target="../media/image174.png"/><Relationship Id="rId21" Type="http://schemas.openxmlformats.org/officeDocument/2006/relationships/image" Target="../media/image175.png"/><Relationship Id="rId22" Type="http://schemas.openxmlformats.org/officeDocument/2006/relationships/image" Target="../media/image17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5" Type="http://schemas.openxmlformats.org/officeDocument/2006/relationships/image" Target="../media/image180.png"/><Relationship Id="rId6" Type="http://schemas.openxmlformats.org/officeDocument/2006/relationships/image" Target="../media/image18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Relationship Id="rId6" Type="http://schemas.openxmlformats.org/officeDocument/2006/relationships/image" Target="../media/image186.png"/><Relationship Id="rId7" Type="http://schemas.openxmlformats.org/officeDocument/2006/relationships/image" Target="../media/image187.png"/><Relationship Id="rId8" Type="http://schemas.openxmlformats.org/officeDocument/2006/relationships/image" Target="../media/image188.png"/><Relationship Id="rId9" Type="http://schemas.openxmlformats.org/officeDocument/2006/relationships/image" Target="../media/image189.png"/><Relationship Id="rId10" Type="http://schemas.openxmlformats.org/officeDocument/2006/relationships/image" Target="../media/image190.png"/><Relationship Id="rId11" Type="http://schemas.openxmlformats.org/officeDocument/2006/relationships/image" Target="../media/image191.png"/><Relationship Id="rId12" Type="http://schemas.openxmlformats.org/officeDocument/2006/relationships/image" Target="../media/image192.png"/><Relationship Id="rId13" Type="http://schemas.openxmlformats.org/officeDocument/2006/relationships/image" Target="../media/image193.png"/><Relationship Id="rId14" Type="http://schemas.openxmlformats.org/officeDocument/2006/relationships/image" Target="../media/image194.png"/><Relationship Id="rId15" Type="http://schemas.openxmlformats.org/officeDocument/2006/relationships/image" Target="../media/image195.png"/><Relationship Id="rId16" Type="http://schemas.openxmlformats.org/officeDocument/2006/relationships/image" Target="../media/image196.png"/><Relationship Id="rId17" Type="http://schemas.openxmlformats.org/officeDocument/2006/relationships/image" Target="../media/image197.png"/><Relationship Id="rId18" Type="http://schemas.openxmlformats.org/officeDocument/2006/relationships/image" Target="../media/image198.png"/><Relationship Id="rId19" Type="http://schemas.openxmlformats.org/officeDocument/2006/relationships/image" Target="../media/image199.png"/><Relationship Id="rId20" Type="http://schemas.openxmlformats.org/officeDocument/2006/relationships/image" Target="../media/image200.png"/><Relationship Id="rId21" Type="http://schemas.openxmlformats.org/officeDocument/2006/relationships/image" Target="../media/image201.png"/><Relationship Id="rId22" Type="http://schemas.openxmlformats.org/officeDocument/2006/relationships/image" Target="../media/image202.png"/><Relationship Id="rId23" Type="http://schemas.openxmlformats.org/officeDocument/2006/relationships/image" Target="../media/image203.png"/><Relationship Id="rId24" Type="http://schemas.openxmlformats.org/officeDocument/2006/relationships/image" Target="../media/image204.png"/><Relationship Id="rId25" Type="http://schemas.openxmlformats.org/officeDocument/2006/relationships/image" Target="../media/image20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image" Target="../media/image210.png"/><Relationship Id="rId7" Type="http://schemas.openxmlformats.org/officeDocument/2006/relationships/image" Target="../media/image211.png"/><Relationship Id="rId8" Type="http://schemas.openxmlformats.org/officeDocument/2006/relationships/image" Target="../media/image212.png"/><Relationship Id="rId9" Type="http://schemas.openxmlformats.org/officeDocument/2006/relationships/image" Target="../media/image213.png"/><Relationship Id="rId10" Type="http://schemas.openxmlformats.org/officeDocument/2006/relationships/image" Target="../media/image214.png"/><Relationship Id="rId11" Type="http://schemas.openxmlformats.org/officeDocument/2006/relationships/image" Target="../media/image215.png"/><Relationship Id="rId12" Type="http://schemas.openxmlformats.org/officeDocument/2006/relationships/image" Target="../media/image216.png"/><Relationship Id="rId13" Type="http://schemas.openxmlformats.org/officeDocument/2006/relationships/image" Target="../media/image217.png"/><Relationship Id="rId14" Type="http://schemas.openxmlformats.org/officeDocument/2006/relationships/image" Target="../media/image218.png"/><Relationship Id="rId15" Type="http://schemas.openxmlformats.org/officeDocument/2006/relationships/image" Target="../media/image219.png"/><Relationship Id="rId16" Type="http://schemas.openxmlformats.org/officeDocument/2006/relationships/image" Target="../media/image220.png"/><Relationship Id="rId17" Type="http://schemas.openxmlformats.org/officeDocument/2006/relationships/image" Target="../media/image221.png"/><Relationship Id="rId18" Type="http://schemas.openxmlformats.org/officeDocument/2006/relationships/image" Target="../media/image222.png"/><Relationship Id="rId19" Type="http://schemas.openxmlformats.org/officeDocument/2006/relationships/image" Target="../media/image223.png"/><Relationship Id="rId20" Type="http://schemas.openxmlformats.org/officeDocument/2006/relationships/image" Target="../media/image224.png"/><Relationship Id="rId21" Type="http://schemas.openxmlformats.org/officeDocument/2006/relationships/image" Target="../media/image225.png"/><Relationship Id="rId22" Type="http://schemas.openxmlformats.org/officeDocument/2006/relationships/image" Target="../media/image226.png"/><Relationship Id="rId23" Type="http://schemas.openxmlformats.org/officeDocument/2006/relationships/image" Target="../media/image227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8.png"/><Relationship Id="rId3" Type="http://schemas.openxmlformats.org/officeDocument/2006/relationships/image" Target="../media/image229.png"/><Relationship Id="rId4" Type="http://schemas.openxmlformats.org/officeDocument/2006/relationships/image" Target="../media/image230.png"/><Relationship Id="rId5" Type="http://schemas.openxmlformats.org/officeDocument/2006/relationships/image" Target="../media/image231.png"/><Relationship Id="rId6" Type="http://schemas.openxmlformats.org/officeDocument/2006/relationships/image" Target="../media/image23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3.png"/><Relationship Id="rId3" Type="http://schemas.openxmlformats.org/officeDocument/2006/relationships/image" Target="../media/image234.png"/><Relationship Id="rId4" Type="http://schemas.openxmlformats.org/officeDocument/2006/relationships/image" Target="../media/image235.png"/><Relationship Id="rId5" Type="http://schemas.openxmlformats.org/officeDocument/2006/relationships/image" Target="../media/image236.png"/><Relationship Id="rId6" Type="http://schemas.openxmlformats.org/officeDocument/2006/relationships/image" Target="../media/image237.png"/><Relationship Id="rId7" Type="http://schemas.openxmlformats.org/officeDocument/2006/relationships/image" Target="../media/image238.png"/><Relationship Id="rId8" Type="http://schemas.openxmlformats.org/officeDocument/2006/relationships/image" Target="../media/image239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0.png"/><Relationship Id="rId3" Type="http://schemas.openxmlformats.org/officeDocument/2006/relationships/image" Target="../media/image241.png"/><Relationship Id="rId4" Type="http://schemas.openxmlformats.org/officeDocument/2006/relationships/image" Target="../media/image242.png"/><Relationship Id="rId5" Type="http://schemas.openxmlformats.org/officeDocument/2006/relationships/image" Target="../media/image243.png"/><Relationship Id="rId6" Type="http://schemas.openxmlformats.org/officeDocument/2006/relationships/image" Target="../media/image244.png"/><Relationship Id="rId7" Type="http://schemas.openxmlformats.org/officeDocument/2006/relationships/image" Target="../media/image245.png"/><Relationship Id="rId8" Type="http://schemas.openxmlformats.org/officeDocument/2006/relationships/image" Target="../media/image24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9" Type="http://schemas.openxmlformats.org/officeDocument/2006/relationships/image" Target="../media/image29.png"/><Relationship Id="rId20" Type="http://schemas.openxmlformats.org/officeDocument/2006/relationships/image" Target="../media/image30.png"/><Relationship Id="rId21" Type="http://schemas.openxmlformats.org/officeDocument/2006/relationships/image" Target="../media/image31.png"/><Relationship Id="rId22" Type="http://schemas.openxmlformats.org/officeDocument/2006/relationships/image" Target="../media/image3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7.png"/><Relationship Id="rId3" Type="http://schemas.openxmlformats.org/officeDocument/2006/relationships/image" Target="../media/image248.png"/><Relationship Id="rId4" Type="http://schemas.openxmlformats.org/officeDocument/2006/relationships/image" Target="../media/image249.png"/><Relationship Id="rId5" Type="http://schemas.openxmlformats.org/officeDocument/2006/relationships/image" Target="../media/image250.png"/><Relationship Id="rId6" Type="http://schemas.openxmlformats.org/officeDocument/2006/relationships/image" Target="../media/image251.png"/><Relationship Id="rId7" Type="http://schemas.openxmlformats.org/officeDocument/2006/relationships/image" Target="../media/image252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3.png"/><Relationship Id="rId3" Type="http://schemas.openxmlformats.org/officeDocument/2006/relationships/image" Target="../media/image254.png"/><Relationship Id="rId4" Type="http://schemas.openxmlformats.org/officeDocument/2006/relationships/image" Target="../media/image255.png"/><Relationship Id="rId5" Type="http://schemas.openxmlformats.org/officeDocument/2006/relationships/image" Target="../media/image256.png"/><Relationship Id="rId6" Type="http://schemas.openxmlformats.org/officeDocument/2006/relationships/image" Target="../media/image257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8.png"/><Relationship Id="rId3" Type="http://schemas.openxmlformats.org/officeDocument/2006/relationships/image" Target="../media/image259.png"/><Relationship Id="rId4" Type="http://schemas.openxmlformats.org/officeDocument/2006/relationships/image" Target="../media/image260.png"/><Relationship Id="rId5" Type="http://schemas.openxmlformats.org/officeDocument/2006/relationships/image" Target="../media/image261.png"/><Relationship Id="rId6" Type="http://schemas.openxmlformats.org/officeDocument/2006/relationships/image" Target="../media/image262.png"/><Relationship Id="rId7" Type="http://schemas.openxmlformats.org/officeDocument/2006/relationships/image" Target="../media/image263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4.png"/><Relationship Id="rId3" Type="http://schemas.openxmlformats.org/officeDocument/2006/relationships/image" Target="../media/image265.png"/><Relationship Id="rId4" Type="http://schemas.openxmlformats.org/officeDocument/2006/relationships/image" Target="../media/image266.png"/><Relationship Id="rId5" Type="http://schemas.openxmlformats.org/officeDocument/2006/relationships/image" Target="../media/image267.png"/><Relationship Id="rId6" Type="http://schemas.openxmlformats.org/officeDocument/2006/relationships/image" Target="../media/image268.png"/><Relationship Id="rId7" Type="http://schemas.openxmlformats.org/officeDocument/2006/relationships/image" Target="../media/image269.png"/><Relationship Id="rId8" Type="http://schemas.openxmlformats.org/officeDocument/2006/relationships/image" Target="../media/image27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Relationship Id="rId15" Type="http://schemas.openxmlformats.org/officeDocument/2006/relationships/image" Target="../media/image53.png"/><Relationship Id="rId16" Type="http://schemas.openxmlformats.org/officeDocument/2006/relationships/image" Target="../media/image54.png"/><Relationship Id="rId17" Type="http://schemas.openxmlformats.org/officeDocument/2006/relationships/image" Target="../media/image55.png"/><Relationship Id="rId18" Type="http://schemas.openxmlformats.org/officeDocument/2006/relationships/image" Target="../media/image5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Relationship Id="rId11" Type="http://schemas.openxmlformats.org/officeDocument/2006/relationships/image" Target="../media/image66.png"/><Relationship Id="rId12" Type="http://schemas.openxmlformats.org/officeDocument/2006/relationships/image" Target="../media/image67.png"/><Relationship Id="rId13" Type="http://schemas.openxmlformats.org/officeDocument/2006/relationships/image" Target="../media/image68.png"/><Relationship Id="rId14" Type="http://schemas.openxmlformats.org/officeDocument/2006/relationships/image" Target="../media/image69.png"/><Relationship Id="rId15" Type="http://schemas.openxmlformats.org/officeDocument/2006/relationships/image" Target="../media/image7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Relationship Id="rId11" Type="http://schemas.openxmlformats.org/officeDocument/2006/relationships/image" Target="../media/image80.png"/><Relationship Id="rId12" Type="http://schemas.openxmlformats.org/officeDocument/2006/relationships/image" Target="../media/image81.png"/><Relationship Id="rId13" Type="http://schemas.openxmlformats.org/officeDocument/2006/relationships/image" Target="../media/image82.png"/><Relationship Id="rId14" Type="http://schemas.openxmlformats.org/officeDocument/2006/relationships/image" Target="../media/image83.png"/><Relationship Id="rId15" Type="http://schemas.openxmlformats.org/officeDocument/2006/relationships/image" Target="../media/image84.png"/><Relationship Id="rId16" Type="http://schemas.openxmlformats.org/officeDocument/2006/relationships/image" Target="../media/image85.png"/><Relationship Id="rId17" Type="http://schemas.openxmlformats.org/officeDocument/2006/relationships/image" Target="../media/image86.png"/><Relationship Id="rId18" Type="http://schemas.openxmlformats.org/officeDocument/2006/relationships/image" Target="../media/image87.png"/><Relationship Id="rId19" Type="http://schemas.openxmlformats.org/officeDocument/2006/relationships/image" Target="../media/image88.png"/><Relationship Id="rId20" Type="http://schemas.openxmlformats.org/officeDocument/2006/relationships/image" Target="../media/image89.png"/><Relationship Id="rId21" Type="http://schemas.openxmlformats.org/officeDocument/2006/relationships/image" Target="../media/image90.png"/><Relationship Id="rId22" Type="http://schemas.openxmlformats.org/officeDocument/2006/relationships/image" Target="../media/image91.png"/><Relationship Id="rId23" Type="http://schemas.openxmlformats.org/officeDocument/2006/relationships/image" Target="../media/image92.png"/><Relationship Id="rId24" Type="http://schemas.openxmlformats.org/officeDocument/2006/relationships/image" Target="../media/image93.png"/><Relationship Id="rId25" Type="http://schemas.openxmlformats.org/officeDocument/2006/relationships/image" Target="../media/image94.png"/><Relationship Id="rId26" Type="http://schemas.openxmlformats.org/officeDocument/2006/relationships/image" Target="../media/image95.png"/><Relationship Id="rId27" Type="http://schemas.openxmlformats.org/officeDocument/2006/relationships/image" Target="../media/image96.png"/><Relationship Id="rId28" Type="http://schemas.openxmlformats.org/officeDocument/2006/relationships/image" Target="../media/image97.png"/><Relationship Id="rId29" Type="http://schemas.openxmlformats.org/officeDocument/2006/relationships/image" Target="../media/image98.png"/><Relationship Id="rId30" Type="http://schemas.openxmlformats.org/officeDocument/2006/relationships/image" Target="../media/image99.png"/><Relationship Id="rId31" Type="http://schemas.openxmlformats.org/officeDocument/2006/relationships/image" Target="../media/image100.png"/><Relationship Id="rId32" Type="http://schemas.openxmlformats.org/officeDocument/2006/relationships/image" Target="../media/image101.png"/><Relationship Id="rId33" Type="http://schemas.openxmlformats.org/officeDocument/2006/relationships/image" Target="../media/image102.png"/><Relationship Id="rId34" Type="http://schemas.openxmlformats.org/officeDocument/2006/relationships/image" Target="../media/image103.png"/><Relationship Id="rId35" Type="http://schemas.openxmlformats.org/officeDocument/2006/relationships/image" Target="../media/image10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Relationship Id="rId11" Type="http://schemas.openxmlformats.org/officeDocument/2006/relationships/image" Target="../media/image114.png"/><Relationship Id="rId12" Type="http://schemas.openxmlformats.org/officeDocument/2006/relationships/image" Target="../media/image115.png"/><Relationship Id="rId13" Type="http://schemas.openxmlformats.org/officeDocument/2006/relationships/image" Target="../media/image116.png"/><Relationship Id="rId14" Type="http://schemas.openxmlformats.org/officeDocument/2006/relationships/image" Target="../media/image117.png"/><Relationship Id="rId15" Type="http://schemas.openxmlformats.org/officeDocument/2006/relationships/image" Target="../media/image118.png"/><Relationship Id="rId16" Type="http://schemas.openxmlformats.org/officeDocument/2006/relationships/image" Target="../media/image119.png"/><Relationship Id="rId17" Type="http://schemas.openxmlformats.org/officeDocument/2006/relationships/image" Target="../media/image120.png"/><Relationship Id="rId18" Type="http://schemas.openxmlformats.org/officeDocument/2006/relationships/image" Target="../media/image121.png"/><Relationship Id="rId19" Type="http://schemas.openxmlformats.org/officeDocument/2006/relationships/image" Target="../media/image12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Relationship Id="rId8" Type="http://schemas.openxmlformats.org/officeDocument/2006/relationships/image" Target="../media/image13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8910" y="5244286"/>
            <a:ext cx="12801874" cy="24221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96953" y="9536953"/>
            <a:ext cx="3519121" cy="3986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6280" y="7374804"/>
            <a:ext cx="4211806" cy="69815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41526" y="7606688"/>
            <a:ext cx="5345585" cy="5909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89982" y="7271563"/>
            <a:ext cx="4221358" cy="114889"/>
            <a:chOff x="13189982" y="7271563"/>
            <a:chExt cx="4221358" cy="1148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3189982" y="7271563"/>
              <a:ext cx="4221358" cy="114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926857" y="6530372"/>
            <a:ext cx="272963" cy="262181"/>
            <a:chOff x="16926857" y="6530372"/>
            <a:chExt cx="272963" cy="2621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26857" y="6530372"/>
              <a:ext cx="272963" cy="26218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16200000">
            <a:off x="16207400" y="7638465"/>
            <a:ext cx="1673049" cy="3194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1409524" y="-247619"/>
            <a:ext cx="20571429" cy="5842767"/>
            <a:chOff x="-1409524" y="-247619"/>
            <a:chExt cx="20571429" cy="584276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41526" y="8074230"/>
            <a:ext cx="5341050" cy="58559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41526" y="8541773"/>
            <a:ext cx="5337163" cy="5909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28974" y="-609524"/>
            <a:ext cx="5271368" cy="10019048"/>
            <a:chOff x="15528974" y="-609524"/>
            <a:chExt cx="5271368" cy="100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28974" y="-609524"/>
              <a:ext cx="5271368" cy="100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355022" y="750478"/>
            <a:ext cx="844798" cy="811427"/>
            <a:chOff x="16355022" y="750478"/>
            <a:chExt cx="844798" cy="8114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55022" y="750478"/>
              <a:ext cx="844798" cy="81142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96953" y="9536953"/>
            <a:ext cx="3515143" cy="3986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5709" y="494275"/>
            <a:ext cx="6054451" cy="88454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41897" y="1790476"/>
            <a:ext cx="6171429" cy="6907937"/>
            <a:chOff x="741897" y="1790476"/>
            <a:chExt cx="6171429" cy="690793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1897" y="1790476"/>
              <a:ext cx="6171429" cy="690793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98830" y="1656106"/>
            <a:ext cx="7950423" cy="736528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623870" y="-609524"/>
            <a:ext cx="5271368" cy="10019048"/>
            <a:chOff x="15623870" y="-609524"/>
            <a:chExt cx="5271368" cy="100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23870" y="-609524"/>
              <a:ext cx="5271368" cy="100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355022" y="750478"/>
            <a:ext cx="844798" cy="811427"/>
            <a:chOff x="16355022" y="750478"/>
            <a:chExt cx="844798" cy="8114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55022" y="750478"/>
              <a:ext cx="844798" cy="81142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96953" y="9536953"/>
            <a:ext cx="3515143" cy="3986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5709" y="494275"/>
            <a:ext cx="8992282" cy="9378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01573" y="2355555"/>
            <a:ext cx="12473671" cy="3344991"/>
            <a:chOff x="1501573" y="2355555"/>
            <a:chExt cx="12473671" cy="33449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1573" y="2355555"/>
              <a:ext cx="12473671" cy="334499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9521" y="6001420"/>
            <a:ext cx="14829229" cy="28741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84039" y="7644487"/>
            <a:ext cx="6663229" cy="109743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703526" y="6865669"/>
            <a:ext cx="1747167" cy="110092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96953" y="9536953"/>
            <a:ext cx="3515143" cy="3986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676011" y="750478"/>
            <a:ext cx="1523810" cy="1463617"/>
            <a:chOff x="15676011" y="750478"/>
            <a:chExt cx="1523810" cy="14636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76011" y="750478"/>
              <a:ext cx="1523810" cy="146361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395587" y="2276730"/>
            <a:ext cx="2136227" cy="31940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871587" y="1267206"/>
            <a:ext cx="2220531" cy="3194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96953" y="9536953"/>
            <a:ext cx="3515143" cy="3986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2084" y="1350576"/>
            <a:ext cx="3005667" cy="109742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8047" y="571759"/>
            <a:ext cx="1343165" cy="11009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03851" y="3476527"/>
            <a:ext cx="2932695" cy="2932661"/>
            <a:chOff x="2303851" y="3476527"/>
            <a:chExt cx="2932695" cy="29326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03851" y="3476527"/>
              <a:ext cx="2932695" cy="29326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64094" y="3476527"/>
            <a:ext cx="2932695" cy="2932661"/>
            <a:chOff x="5864094" y="3476527"/>
            <a:chExt cx="2932695" cy="293266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64094" y="3476527"/>
              <a:ext cx="2932695" cy="29326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24337" y="3476527"/>
            <a:ext cx="2932695" cy="2932661"/>
            <a:chOff x="9424337" y="3476527"/>
            <a:chExt cx="2932695" cy="293266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24337" y="3476527"/>
              <a:ext cx="2932695" cy="29326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984581" y="3476527"/>
            <a:ext cx="2932695" cy="2932661"/>
            <a:chOff x="12984581" y="3476527"/>
            <a:chExt cx="2932695" cy="293266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84581" y="3476527"/>
              <a:ext cx="2932695" cy="29326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255554" y="4666404"/>
            <a:ext cx="570166" cy="552907"/>
            <a:chOff x="5255554" y="4666404"/>
            <a:chExt cx="570166" cy="55290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55554" y="4666404"/>
              <a:ext cx="570166" cy="5529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829203" y="4666404"/>
            <a:ext cx="570166" cy="552907"/>
            <a:chOff x="8829203" y="4666404"/>
            <a:chExt cx="570166" cy="55290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29203" y="4666404"/>
              <a:ext cx="570166" cy="5529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376160" y="4666404"/>
            <a:ext cx="570166" cy="552907"/>
            <a:chOff x="12376160" y="4666404"/>
            <a:chExt cx="570166" cy="55290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376160" y="4666404"/>
              <a:ext cx="570166" cy="55290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397068" y="4647058"/>
            <a:ext cx="2348894" cy="60793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980039" y="4440030"/>
            <a:ext cx="2713513" cy="110893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540268" y="4440030"/>
            <a:ext cx="2286488" cy="102864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100554" y="4430506"/>
            <a:ext cx="2339779" cy="105459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7085917" y="1296571"/>
            <a:ext cx="297457" cy="285707"/>
            <a:chOff x="17085917" y="1296571"/>
            <a:chExt cx="297457" cy="28570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085917" y="1296571"/>
              <a:ext cx="297457" cy="28570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126235" y="6735231"/>
            <a:ext cx="2263354" cy="39804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686477" y="6735229"/>
            <a:ext cx="2113648" cy="71258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246763" y="6735229"/>
            <a:ext cx="2413417" cy="101867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543258" y="6735229"/>
            <a:ext cx="2262210" cy="3991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84039" y="7644487"/>
            <a:ext cx="6662013" cy="109925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703526" y="6865669"/>
            <a:ext cx="1764315" cy="110092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96953" y="9536953"/>
            <a:ext cx="3515143" cy="3986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676011" y="750478"/>
            <a:ext cx="1523810" cy="1463617"/>
            <a:chOff x="15676011" y="750478"/>
            <a:chExt cx="1523810" cy="14636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76011" y="750478"/>
              <a:ext cx="1523810" cy="146361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395587" y="2276730"/>
            <a:ext cx="2136227" cy="31940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96953" y="9536953"/>
            <a:ext cx="3515143" cy="3986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926857" y="750478"/>
            <a:ext cx="272963" cy="262181"/>
            <a:chOff x="16926857" y="750478"/>
            <a:chExt cx="272963" cy="2621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26857" y="750478"/>
              <a:ext cx="272963" cy="26218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5709" y="494275"/>
            <a:ext cx="7419750" cy="9409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341791" y="2695283"/>
            <a:ext cx="750482" cy="690443"/>
            <a:chOff x="8341791" y="2695283"/>
            <a:chExt cx="750482" cy="6904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41791" y="2695283"/>
              <a:ext cx="750482" cy="6904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82744" y="3644838"/>
            <a:ext cx="1722932" cy="783931"/>
            <a:chOff x="5782744" y="3644838"/>
            <a:chExt cx="1722932" cy="78393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5782744" y="3644838"/>
              <a:ext cx="1722932" cy="7839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95231" y="1614787"/>
            <a:ext cx="3307711" cy="1080497"/>
            <a:chOff x="12395231" y="1614787"/>
            <a:chExt cx="3307711" cy="108049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395231" y="1614787"/>
              <a:ext cx="3307711" cy="1080497"/>
              <a:chOff x="12395231" y="1614787"/>
              <a:chExt cx="3307711" cy="10804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395231" y="1614787"/>
                <a:ext cx="3307711" cy="1080497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53653" y="1884967"/>
              <a:ext cx="2328841" cy="5112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89427" y="4725915"/>
            <a:ext cx="3307711" cy="1080497"/>
            <a:chOff x="2189427" y="4725915"/>
            <a:chExt cx="3307711" cy="108049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2189427" y="4725915"/>
              <a:ext cx="3307711" cy="1080497"/>
              <a:chOff x="2189427" y="4725915"/>
              <a:chExt cx="3307711" cy="108049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189427" y="4725915"/>
                <a:ext cx="3307711" cy="1080497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47839" y="4996095"/>
              <a:ext cx="2523122" cy="51212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172952" y="3385726"/>
            <a:ext cx="3307711" cy="1080497"/>
            <a:chOff x="2172952" y="3385726"/>
            <a:chExt cx="3307711" cy="108049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72952" y="3385726"/>
              <a:ext cx="3307711" cy="1080497"/>
              <a:chOff x="2172952" y="3385726"/>
              <a:chExt cx="3307711" cy="108049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172952" y="3385726"/>
                <a:ext cx="3307711" cy="1080497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31373" y="3655910"/>
              <a:ext cx="2559316" cy="51124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636470" y="2906411"/>
            <a:ext cx="787139" cy="783931"/>
            <a:chOff x="13636470" y="2906411"/>
            <a:chExt cx="787139" cy="78393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13636470" y="2906411"/>
              <a:ext cx="787139" cy="78393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773935" y="4582301"/>
            <a:ext cx="1722932" cy="783931"/>
            <a:chOff x="5773935" y="4582301"/>
            <a:chExt cx="1722932" cy="78393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480000">
              <a:off x="5773935" y="4582301"/>
              <a:ext cx="1722932" cy="78393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586354" y="3863207"/>
            <a:ext cx="3307711" cy="1080497"/>
            <a:chOff x="7586354" y="3863207"/>
            <a:chExt cx="3307711" cy="1080497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7586354" y="3863207"/>
              <a:ext cx="3307711" cy="1080497"/>
              <a:chOff x="7586354" y="3863207"/>
              <a:chExt cx="3307711" cy="108049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586354" y="3863207"/>
                <a:ext cx="3307711" cy="1080497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51077" y="3911537"/>
              <a:ext cx="2649614" cy="92713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376184" y="3814521"/>
            <a:ext cx="3307711" cy="1080497"/>
            <a:chOff x="12376184" y="3814521"/>
            <a:chExt cx="3307711" cy="1080497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2376184" y="3814521"/>
              <a:ext cx="3307711" cy="1080497"/>
              <a:chOff x="12376184" y="3814521"/>
              <a:chExt cx="3307711" cy="1080497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376184" y="3814521"/>
                <a:ext cx="3307711" cy="1080497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734640" y="4084706"/>
              <a:ext cx="1713631" cy="47415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223363" y="3941984"/>
            <a:ext cx="900204" cy="783931"/>
            <a:chOff x="11223363" y="3941984"/>
            <a:chExt cx="900204" cy="78393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223363" y="3941984"/>
              <a:ext cx="900204" cy="78393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622291" y="5109736"/>
            <a:ext cx="815496" cy="783931"/>
            <a:chOff x="13622291" y="5109736"/>
            <a:chExt cx="815496" cy="78393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6200000">
              <a:off x="13622291" y="5109736"/>
              <a:ext cx="815496" cy="78393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376184" y="6045043"/>
            <a:ext cx="3307711" cy="1080497"/>
            <a:chOff x="12376184" y="6045043"/>
            <a:chExt cx="3307711" cy="1080497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2376184" y="6045043"/>
              <a:ext cx="3307711" cy="1080497"/>
              <a:chOff x="12376184" y="6045043"/>
              <a:chExt cx="3307711" cy="1080497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2376184" y="6045043"/>
                <a:ext cx="3307711" cy="1080497"/>
              </a:xfrm>
              <a:prstGeom prst="rect">
                <a:avLst/>
              </a:prstGeom>
            </p:spPr>
          </p:pic>
        </p:grpSp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734640" y="6315230"/>
              <a:ext cx="2394876" cy="508616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720402" y="2987916"/>
            <a:ext cx="1979509" cy="1028648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076716" y="4983249"/>
            <a:ext cx="1661694" cy="105459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96953" y="9536953"/>
            <a:ext cx="3515143" cy="3986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926857" y="750478"/>
            <a:ext cx="272963" cy="262181"/>
            <a:chOff x="16926857" y="750478"/>
            <a:chExt cx="272963" cy="2621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26857" y="750478"/>
              <a:ext cx="272963" cy="2621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2075" y="2782928"/>
            <a:ext cx="13907860" cy="4719859"/>
            <a:chOff x="2092075" y="2782928"/>
            <a:chExt cx="13907860" cy="471985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244438" y="2802298"/>
              <a:ext cx="750482" cy="690443"/>
              <a:chOff x="8244438" y="2802298"/>
              <a:chExt cx="750482" cy="69044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244438" y="2802298"/>
                <a:ext cx="750482" cy="69044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744799" y="2950581"/>
              <a:ext cx="808401" cy="783931"/>
              <a:chOff x="5744799" y="2950581"/>
              <a:chExt cx="808401" cy="78393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744799" y="2950581"/>
                <a:ext cx="808401" cy="78393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092075" y="2821669"/>
              <a:ext cx="3307711" cy="1080497"/>
              <a:chOff x="2092075" y="2821669"/>
              <a:chExt cx="3307711" cy="1080497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2092075" y="2821669"/>
                <a:ext cx="3307711" cy="1080497"/>
                <a:chOff x="2092075" y="2821669"/>
                <a:chExt cx="3307711" cy="1080497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2092075" y="2821669"/>
                  <a:ext cx="3307711" cy="1080497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450492" y="3091849"/>
                <a:ext cx="2627704" cy="50861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733378" y="2782928"/>
              <a:ext cx="3307711" cy="1080497"/>
              <a:chOff x="6733378" y="2782928"/>
              <a:chExt cx="3307711" cy="1080497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6733378" y="2782928"/>
                <a:ext cx="3307711" cy="1080497"/>
                <a:chOff x="6733378" y="2782928"/>
                <a:chExt cx="3307711" cy="1080497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6733378" y="2782928"/>
                  <a:ext cx="3307711" cy="1080497"/>
                </a:xfrm>
                <a:prstGeom prst="rect">
                  <a:avLst/>
                </a:prstGeom>
              </p:spPr>
            </p:pic>
          </p:grpSp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091791" y="3053112"/>
                <a:ext cx="2372365" cy="54103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082135" y="4099652"/>
              <a:ext cx="808401" cy="783931"/>
              <a:chOff x="8082135" y="4099652"/>
              <a:chExt cx="808401" cy="783931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5340000">
                <a:off x="8082135" y="4099652"/>
                <a:ext cx="808401" cy="783931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23479" y="4036829"/>
              <a:ext cx="2186041" cy="506425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6733378" y="6422290"/>
              <a:ext cx="3307711" cy="1080497"/>
              <a:chOff x="6733378" y="6422290"/>
              <a:chExt cx="3307711" cy="1080497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6733378" y="6422290"/>
                <a:ext cx="3307711" cy="1080497"/>
                <a:chOff x="6733378" y="6422290"/>
                <a:chExt cx="3307711" cy="1080497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6733378" y="6422290"/>
                  <a:ext cx="3307711" cy="1080497"/>
                </a:xfrm>
                <a:prstGeom prst="rect">
                  <a:avLst/>
                </a:prstGeom>
              </p:spPr>
            </p:pic>
          </p:grpSp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091752" y="6692473"/>
                <a:ext cx="2195040" cy="539282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42850" y="4454021"/>
              <a:ext cx="1461221" cy="506425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6733378" y="5031866"/>
              <a:ext cx="3307711" cy="1080497"/>
              <a:chOff x="6733378" y="5031866"/>
              <a:chExt cx="3307711" cy="1080497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6733378" y="5031866"/>
                <a:ext cx="3307711" cy="1080497"/>
                <a:chOff x="6733378" y="5031866"/>
                <a:chExt cx="3307711" cy="1080497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6733378" y="5031866"/>
                  <a:ext cx="3307711" cy="1080497"/>
                </a:xfrm>
                <a:prstGeom prst="rect">
                  <a:avLst/>
                </a:prstGeom>
              </p:spPr>
            </p:pic>
          </p:grpSp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091756" y="5302053"/>
                <a:ext cx="2101706" cy="47649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0390645" y="5383617"/>
              <a:ext cx="1924000" cy="783931"/>
              <a:chOff x="10390645" y="5383617"/>
              <a:chExt cx="1924000" cy="783931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540000">
                <a:off x="10390645" y="5383617"/>
                <a:ext cx="1924000" cy="78393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0446824" y="6328062"/>
              <a:ext cx="1879470" cy="783931"/>
              <a:chOff x="10446824" y="6328062"/>
              <a:chExt cx="1879470" cy="783931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840000">
                <a:off x="10446824" y="6328062"/>
                <a:ext cx="1879470" cy="783931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2692224" y="5572114"/>
              <a:ext cx="3307711" cy="1080867"/>
              <a:chOff x="12692224" y="5572114"/>
              <a:chExt cx="3307711" cy="1080867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12692224" y="5572114"/>
                <a:ext cx="3307711" cy="1080497"/>
                <a:chOff x="12692224" y="5572114"/>
                <a:chExt cx="3307711" cy="1080497"/>
              </a:xfrm>
            </p:grpSpPr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12692224" y="5572114"/>
                  <a:ext cx="3307711" cy="1080497"/>
                </a:xfrm>
                <a:prstGeom prst="rect">
                  <a:avLst/>
                </a:prstGeom>
              </p:spPr>
            </p:pic>
          </p:grpSp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3048725" y="5773765"/>
                <a:ext cx="2472039" cy="904054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291647" y="5858397"/>
              <a:ext cx="2195831" cy="572481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65709" y="494275"/>
            <a:ext cx="9760517" cy="93788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33372" y="7644487"/>
            <a:ext cx="4823619" cy="109864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24000" y="6865669"/>
            <a:ext cx="1365013" cy="110092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96953" y="9536953"/>
            <a:ext cx="3515143" cy="3986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676011" y="750478"/>
            <a:ext cx="1523810" cy="1463617"/>
            <a:chOff x="15676011" y="750478"/>
            <a:chExt cx="1523810" cy="14636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76011" y="750478"/>
              <a:ext cx="1523810" cy="146361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395587" y="2276730"/>
            <a:ext cx="2136227" cy="31940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96953" y="9536953"/>
            <a:ext cx="3515143" cy="3986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926857" y="750478"/>
            <a:ext cx="272963" cy="262181"/>
            <a:chOff x="16926857" y="750478"/>
            <a:chExt cx="272963" cy="2621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26857" y="750478"/>
              <a:ext cx="272963" cy="26218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5708" y="494275"/>
            <a:ext cx="5099829" cy="8891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4270" y="2366814"/>
            <a:ext cx="2446423" cy="6044630"/>
            <a:chOff x="1704270" y="2366814"/>
            <a:chExt cx="2446423" cy="604463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4270" y="2366814"/>
              <a:ext cx="2446423" cy="604463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25201" y="3916554"/>
            <a:ext cx="10338235" cy="28209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623870" y="-609524"/>
            <a:ext cx="5271368" cy="10019048"/>
            <a:chOff x="15623870" y="-609524"/>
            <a:chExt cx="5271368" cy="100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23870" y="-609524"/>
              <a:ext cx="5271368" cy="100190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96953" y="9536953"/>
            <a:ext cx="3515143" cy="3986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926857" y="750478"/>
            <a:ext cx="272963" cy="262181"/>
            <a:chOff x="16926857" y="750478"/>
            <a:chExt cx="272963" cy="2621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26857" y="750478"/>
              <a:ext cx="272963" cy="26218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5708" y="494275"/>
            <a:ext cx="7311084" cy="8891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4089" y="6833102"/>
            <a:ext cx="17005148" cy="2088078"/>
            <a:chOff x="764089" y="6833102"/>
            <a:chExt cx="17005148" cy="208807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4089" y="6833102"/>
              <a:ext cx="17005148" cy="20880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69478" y="5537467"/>
            <a:ext cx="1146759" cy="1112046"/>
            <a:chOff x="8569478" y="5537467"/>
            <a:chExt cx="1146759" cy="111204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8569478" y="5537467"/>
              <a:ext cx="1146759" cy="11120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8452" y="1962150"/>
            <a:ext cx="16246896" cy="3336047"/>
            <a:chOff x="908452" y="1962150"/>
            <a:chExt cx="16246896" cy="33360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8452" y="1962150"/>
              <a:ext cx="16246896" cy="33360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33693" y="8179695"/>
            <a:ext cx="4628212" cy="2276730"/>
            <a:chOff x="14533693" y="8179695"/>
            <a:chExt cx="4628212" cy="22767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33693" y="8179695"/>
              <a:ext cx="4628212" cy="227673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351485" y="8730838"/>
            <a:ext cx="1754152" cy="11009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57624" y="5085412"/>
            <a:ext cx="10981491" cy="114889"/>
            <a:chOff x="9057624" y="5085412"/>
            <a:chExt cx="10981491" cy="1148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9057624" y="5085412"/>
              <a:ext cx="10981491" cy="114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8218" y="5142857"/>
            <a:ext cx="3420326" cy="1395712"/>
            <a:chOff x="1338218" y="5142857"/>
            <a:chExt cx="3420326" cy="139571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2028" y="5767706"/>
              <a:ext cx="2198900" cy="81510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1076" y="5085716"/>
              <a:ext cx="3106204" cy="667601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528073" y="5471350"/>
              <a:ext cx="644212" cy="44509"/>
              <a:chOff x="1528073" y="5471350"/>
              <a:chExt cx="644212" cy="4450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3500000">
                <a:off x="1528073" y="5471350"/>
                <a:ext cx="644212" cy="44509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5734561" y="5123810"/>
            <a:ext cx="3408296" cy="1003602"/>
            <a:chOff x="5734561" y="5123810"/>
            <a:chExt cx="3408296" cy="100360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98372" y="5748658"/>
              <a:ext cx="1928812" cy="418230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77420" y="5066668"/>
              <a:ext cx="2746404" cy="674077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5924423" y="5452302"/>
              <a:ext cx="644212" cy="44509"/>
              <a:chOff x="5924423" y="5452302"/>
              <a:chExt cx="644212" cy="4450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3500000">
                <a:off x="5924423" y="5452302"/>
                <a:ext cx="644212" cy="4450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9637014" y="5142857"/>
            <a:ext cx="3489499" cy="1003604"/>
            <a:chOff x="9637014" y="5142857"/>
            <a:chExt cx="3489499" cy="100360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00824" y="5767707"/>
              <a:ext cx="3372557" cy="424020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79872" y="5085716"/>
              <a:ext cx="2771931" cy="663412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9826869" y="5471355"/>
              <a:ext cx="644212" cy="44509"/>
              <a:chOff x="9826869" y="5471355"/>
              <a:chExt cx="644212" cy="4450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3500000">
                <a:off x="9826869" y="5471355"/>
                <a:ext cx="644212" cy="44509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3353143" y="7088882"/>
            <a:ext cx="3351153" cy="2181625"/>
            <a:chOff x="3353143" y="7088882"/>
            <a:chExt cx="3351153" cy="218162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3353143" y="7088882"/>
              <a:ext cx="3351153" cy="2181625"/>
              <a:chOff x="3353143" y="7088882"/>
              <a:chExt cx="3351153" cy="218162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316953" y="7710136"/>
                <a:ext cx="2944124" cy="1636127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350373" y="7031740"/>
                <a:ext cx="3106208" cy="66684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3597365" y="7417374"/>
              <a:ext cx="644212" cy="44509"/>
              <a:chOff x="3597365" y="7417374"/>
              <a:chExt cx="644212" cy="44509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3500000">
                <a:off x="3597365" y="7417374"/>
                <a:ext cx="644212" cy="44509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8354420" y="7147400"/>
            <a:ext cx="3351153" cy="1032295"/>
            <a:chOff x="8354420" y="7147400"/>
            <a:chExt cx="3351153" cy="103229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318230" y="7772250"/>
              <a:ext cx="2274110" cy="424020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351659" y="7090259"/>
              <a:ext cx="2860119" cy="674078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8598687" y="7475897"/>
              <a:ext cx="644212" cy="44509"/>
              <a:chOff x="8598687" y="7475897"/>
              <a:chExt cx="644212" cy="44509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13500000">
                <a:off x="8598687" y="7475897"/>
                <a:ext cx="644212" cy="44509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6342389" y="2014983"/>
            <a:ext cx="1523810" cy="1463617"/>
            <a:chOff x="6342389" y="2014983"/>
            <a:chExt cx="1523810" cy="146361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42389" y="2014983"/>
              <a:ext cx="1523810" cy="1463617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850807" y="3546981"/>
            <a:ext cx="5700685" cy="1054261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 rot="5400000">
            <a:off x="15211426" y="1729923"/>
            <a:ext cx="3158860" cy="116244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96953" y="9536953"/>
            <a:ext cx="3515143" cy="3986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926857" y="750478"/>
            <a:ext cx="272963" cy="262181"/>
            <a:chOff x="16926857" y="750478"/>
            <a:chExt cx="272963" cy="2621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26857" y="750478"/>
              <a:ext cx="272963" cy="26218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5708" y="494275"/>
            <a:ext cx="10799010" cy="9378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1897" y="1727019"/>
            <a:ext cx="17435438" cy="4984910"/>
            <a:chOff x="741897" y="1727019"/>
            <a:chExt cx="17435438" cy="49849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1897" y="1727019"/>
              <a:ext cx="17435438" cy="498491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3168" y="7016259"/>
            <a:ext cx="17488452" cy="191261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623870" y="-609524"/>
            <a:ext cx="5271368" cy="10019048"/>
            <a:chOff x="15623870" y="-609524"/>
            <a:chExt cx="5271368" cy="100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23870" y="-609524"/>
              <a:ext cx="5271368" cy="100190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96953" y="9536953"/>
            <a:ext cx="3515143" cy="3986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926857" y="750478"/>
            <a:ext cx="272963" cy="262181"/>
            <a:chOff x="16926857" y="750478"/>
            <a:chExt cx="272963" cy="2621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26857" y="750478"/>
              <a:ext cx="272963" cy="26218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5708" y="494275"/>
            <a:ext cx="4044613" cy="8850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37135" y="1710046"/>
            <a:ext cx="13731246" cy="6865623"/>
            <a:chOff x="1237135" y="1710046"/>
            <a:chExt cx="13731246" cy="686562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7135" y="1710046"/>
              <a:ext cx="13731246" cy="68656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96953" y="9536953"/>
            <a:ext cx="3515143" cy="3986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926857" y="750478"/>
            <a:ext cx="272963" cy="262181"/>
            <a:chOff x="16926857" y="750478"/>
            <a:chExt cx="272963" cy="2621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26857" y="750478"/>
              <a:ext cx="272963" cy="26218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5708" y="494275"/>
            <a:ext cx="8157799" cy="8992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4756" y="7016259"/>
            <a:ext cx="13415535" cy="20326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57143" y="2301889"/>
            <a:ext cx="6171429" cy="4032205"/>
            <a:chOff x="6057143" y="2301889"/>
            <a:chExt cx="6171429" cy="40322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57143" y="2301889"/>
              <a:ext cx="6171429" cy="40322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4916" y="5764579"/>
            <a:ext cx="6125040" cy="190545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6280" y="7117794"/>
            <a:ext cx="4248557" cy="64810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30442" y="5911041"/>
            <a:ext cx="669986" cy="87224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5773" y="8518345"/>
            <a:ext cx="3762394" cy="6166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761905" y="7933333"/>
            <a:ext cx="447619" cy="89238"/>
            <a:chOff x="16761905" y="7933333"/>
            <a:chExt cx="447619" cy="892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61905" y="7933333"/>
              <a:ext cx="447619" cy="89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09524" y="9419048"/>
            <a:ext cx="20571429" cy="1479302"/>
            <a:chOff x="-1409524" y="9419048"/>
            <a:chExt cx="20571429" cy="147930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409524" y="9419048"/>
              <a:ext cx="20571429" cy="14793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409524" y="-247619"/>
            <a:ext cx="20571429" cy="5842767"/>
            <a:chOff x="-1409524" y="-247619"/>
            <a:chExt cx="20571429" cy="58427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84039" y="7644487"/>
            <a:ext cx="6663229" cy="109864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03506" y="6865666"/>
            <a:ext cx="1742720" cy="110092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0915" y="680373"/>
            <a:ext cx="3458497" cy="48392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96953" y="9536953"/>
            <a:ext cx="3515143" cy="3986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76011" y="750478"/>
            <a:ext cx="1523810" cy="1463617"/>
            <a:chOff x="15676011" y="750478"/>
            <a:chExt cx="1523810" cy="146361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76011" y="750478"/>
              <a:ext cx="1523810" cy="146361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395587" y="2276730"/>
            <a:ext cx="2136227" cy="3194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74278" y="3244712"/>
            <a:ext cx="750482" cy="690443"/>
            <a:chOff x="6674278" y="3244712"/>
            <a:chExt cx="750482" cy="6904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4278" y="3244712"/>
              <a:ext cx="750482" cy="6904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96953" y="9536953"/>
            <a:ext cx="3515143" cy="3986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926857" y="750478"/>
            <a:ext cx="272963" cy="262181"/>
            <a:chOff x="16926857" y="750478"/>
            <a:chExt cx="272963" cy="2621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26857" y="750478"/>
              <a:ext cx="272963" cy="2621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69182" y="2076513"/>
            <a:ext cx="3759857" cy="6171429"/>
            <a:chOff x="3469182" y="2076513"/>
            <a:chExt cx="3759857" cy="617142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469182" y="2076513"/>
              <a:ext cx="3759857" cy="6171429"/>
              <a:chOff x="3469182" y="2076513"/>
              <a:chExt cx="3759857" cy="6171429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3469182" y="2076513"/>
                <a:ext cx="3759857" cy="6171429"/>
                <a:chOff x="3469182" y="2076513"/>
                <a:chExt cx="3759857" cy="6171429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469182" y="2076513"/>
                  <a:ext cx="3759857" cy="6171429"/>
                </a:xfrm>
                <a:prstGeom prst="rect">
                  <a:avLst/>
                </a:prstGeom>
              </p:spPr>
            </p:pic>
          </p:grpSp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943751" y="4599057"/>
                <a:ext cx="2812431" cy="442020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801964" y="5395315"/>
                <a:ext cx="3064817" cy="44100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776004" y="6135248"/>
                <a:ext cx="3119577" cy="44633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011112" y="3337078"/>
              <a:ext cx="675997" cy="682292"/>
              <a:chOff x="5011112" y="3337078"/>
              <a:chExt cx="675997" cy="68229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011112" y="3337078"/>
                <a:ext cx="675997" cy="68229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0885729" y="2037772"/>
            <a:ext cx="3853973" cy="6171429"/>
            <a:chOff x="10885729" y="2037772"/>
            <a:chExt cx="3853973" cy="617142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0885729" y="2037772"/>
              <a:ext cx="3853973" cy="6171429"/>
              <a:chOff x="10885729" y="2037772"/>
              <a:chExt cx="3853973" cy="617142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885729" y="2037772"/>
                <a:ext cx="3853973" cy="6171429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07353" y="4745413"/>
              <a:ext cx="2831833" cy="853946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2474717" y="3352122"/>
              <a:ext cx="675997" cy="682292"/>
              <a:chOff x="12474717" y="3352122"/>
              <a:chExt cx="675997" cy="682292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474717" y="3352122"/>
                <a:ext cx="675997" cy="682292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07353" y="6095210"/>
              <a:ext cx="2826840" cy="8478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266141" y="4195827"/>
            <a:ext cx="1753432" cy="1700355"/>
            <a:chOff x="8266141" y="4195827"/>
            <a:chExt cx="1753432" cy="170035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66141" y="4195827"/>
              <a:ext cx="1753432" cy="1700355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421565" y="1435715"/>
            <a:ext cx="3696220" cy="51792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220001" y="1396973"/>
            <a:ext cx="2350186" cy="58617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58469" y="526119"/>
            <a:ext cx="3458497" cy="4839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315046" y="-609524"/>
            <a:ext cx="6580192" cy="10019048"/>
            <a:chOff x="14315046" y="-609524"/>
            <a:chExt cx="6580192" cy="100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15046" y="-609524"/>
              <a:ext cx="6580192" cy="100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76569" y="1921853"/>
            <a:ext cx="6171429" cy="2525966"/>
            <a:chOff x="9976569" y="1921853"/>
            <a:chExt cx="6171429" cy="25259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5728" y="823743"/>
              <a:ext cx="12342857" cy="505193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76569" y="1921853"/>
              <a:ext cx="6171429" cy="25259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62386" y="3820468"/>
            <a:ext cx="6171429" cy="4970335"/>
            <a:chOff x="11162386" y="3820468"/>
            <a:chExt cx="6171429" cy="497033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1093" y="1659722"/>
              <a:ext cx="12342857" cy="9940669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62386" y="3820468"/>
              <a:ext cx="6171429" cy="497033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9260" y="2993622"/>
            <a:ext cx="8210142" cy="88122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8725" y="2304840"/>
            <a:ext cx="3582764" cy="66760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9260" y="5375879"/>
            <a:ext cx="8206583" cy="88122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8725" y="4687097"/>
            <a:ext cx="5089011" cy="67445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09260" y="7805755"/>
            <a:ext cx="7652894" cy="88122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8725" y="7116973"/>
            <a:ext cx="1437677" cy="66760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75441" y="1033850"/>
            <a:ext cx="1338719" cy="11009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796953" y="9536953"/>
            <a:ext cx="3515143" cy="398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12391" y="2580176"/>
            <a:ext cx="2156432" cy="883297"/>
            <a:chOff x="1912391" y="2580176"/>
            <a:chExt cx="2156432" cy="8832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12391" y="2580176"/>
              <a:ext cx="2156432" cy="8832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9260" y="680373"/>
            <a:ext cx="1191392" cy="4275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676011" y="750478"/>
            <a:ext cx="1523810" cy="1463617"/>
            <a:chOff x="15676011" y="750478"/>
            <a:chExt cx="1523810" cy="146361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76011" y="750478"/>
              <a:ext cx="1523810" cy="146361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79038" y="2276729"/>
            <a:ext cx="2193990" cy="3194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96910" y="9536941"/>
            <a:ext cx="3523099" cy="3759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108404" y="5225828"/>
            <a:ext cx="652782" cy="2108283"/>
            <a:chOff x="15108404" y="5225828"/>
            <a:chExt cx="652782" cy="210828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5108404" y="5225828"/>
              <a:ext cx="652782" cy="21082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63508" y="2970943"/>
            <a:ext cx="389412" cy="107702"/>
            <a:chOff x="4163508" y="2970943"/>
            <a:chExt cx="389412" cy="10770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63508" y="2970943"/>
              <a:ext cx="389412" cy="10770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53516" y="2591025"/>
            <a:ext cx="2645136" cy="864060"/>
            <a:chOff x="4653516" y="2591025"/>
            <a:chExt cx="2645136" cy="86406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53516" y="2591025"/>
              <a:ext cx="2645136" cy="8640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84906" y="2970943"/>
            <a:ext cx="576321" cy="107702"/>
            <a:chOff x="7384906" y="2970943"/>
            <a:chExt cx="576321" cy="10770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84906" y="2970943"/>
              <a:ext cx="576321" cy="10770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48697" y="1577829"/>
            <a:ext cx="2645136" cy="864060"/>
            <a:chOff x="8448697" y="1577829"/>
            <a:chExt cx="2645136" cy="86406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48697" y="1577829"/>
              <a:ext cx="2645136" cy="86406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448697" y="3578450"/>
            <a:ext cx="2645136" cy="864060"/>
            <a:chOff x="8448697" y="3578450"/>
            <a:chExt cx="2645136" cy="86406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48697" y="3578450"/>
              <a:ext cx="2645136" cy="86406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194462" y="3981909"/>
            <a:ext cx="576321" cy="107702"/>
            <a:chOff x="11194462" y="3981909"/>
            <a:chExt cx="576321" cy="10770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194462" y="3981909"/>
              <a:ext cx="576321" cy="10770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770783" y="2810477"/>
            <a:ext cx="487471" cy="2458221"/>
            <a:chOff x="11770783" y="2810477"/>
            <a:chExt cx="487471" cy="24582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770783" y="2810477"/>
              <a:ext cx="487471" cy="245822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368537" y="2368923"/>
            <a:ext cx="2645136" cy="864060"/>
            <a:chOff x="12368537" y="2368923"/>
            <a:chExt cx="2645136" cy="86406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368537" y="2368923"/>
              <a:ext cx="2645136" cy="86406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368537" y="4819045"/>
            <a:ext cx="2645136" cy="864060"/>
            <a:chOff x="12368537" y="4819045"/>
            <a:chExt cx="2645136" cy="86406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368537" y="4819045"/>
              <a:ext cx="2645136" cy="86406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368537" y="6878177"/>
            <a:ext cx="2645136" cy="864060"/>
            <a:chOff x="12368537" y="6878177"/>
            <a:chExt cx="2645136" cy="86406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368537" y="6878177"/>
              <a:ext cx="2645136" cy="86406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017179" y="3972310"/>
            <a:ext cx="1353832" cy="108307"/>
            <a:chOff x="13017179" y="3972310"/>
            <a:chExt cx="1353832" cy="10830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13017179" y="3972310"/>
              <a:ext cx="1353832" cy="108307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57372" y="8291382"/>
            <a:ext cx="2968580" cy="1099252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53336" y="7512564"/>
            <a:ext cx="1346340" cy="1100924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001011" y="2592325"/>
            <a:ext cx="1978730" cy="904054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858849" y="2706744"/>
            <a:ext cx="2255502" cy="436500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865772" y="1689020"/>
            <a:ext cx="1740514" cy="470465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874501" y="1988996"/>
            <a:ext cx="330777" cy="317836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865772" y="3691820"/>
            <a:ext cx="1836032" cy="415101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874501" y="3991806"/>
            <a:ext cx="338806" cy="317836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704763" y="2425153"/>
            <a:ext cx="1994805" cy="753378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2704763" y="4874553"/>
            <a:ext cx="1602191" cy="753378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2704763" y="6993458"/>
            <a:ext cx="2122459" cy="470465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2723015" y="7293444"/>
            <a:ext cx="330385" cy="319989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8635308" y="4560882"/>
            <a:ext cx="1975871" cy="361493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8635308" y="2535596"/>
            <a:ext cx="2427874" cy="361493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7961227" y="2009859"/>
            <a:ext cx="487471" cy="2000621"/>
            <a:chOff x="7961227" y="2009859"/>
            <a:chExt cx="487471" cy="2000621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961227" y="2009859"/>
              <a:ext cx="487471" cy="2000621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4954097" y="2992459"/>
            <a:ext cx="300619" cy="31783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42857" y="4708535"/>
            <a:ext cx="13904762" cy="114889"/>
            <a:chOff x="4742857" y="4708535"/>
            <a:chExt cx="13904762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4742857" y="4708535"/>
              <a:ext cx="13904762" cy="114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2381" y="-476190"/>
            <a:ext cx="5657143" cy="10971429"/>
            <a:chOff x="-152381" y="-476190"/>
            <a:chExt cx="5657143" cy="109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2381" y="-476190"/>
              <a:ext cx="5657143" cy="109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9260" y="680373"/>
            <a:ext cx="2132411" cy="7837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44952" y="4557531"/>
            <a:ext cx="9646239" cy="114889"/>
            <a:chOff x="7144952" y="4557531"/>
            <a:chExt cx="9646239" cy="1148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7144952" y="4557531"/>
              <a:ext cx="9646239" cy="11488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7372" y="2858363"/>
            <a:ext cx="2968580" cy="109925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3336" y="2060498"/>
            <a:ext cx="1346340" cy="11009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83736" y="1724355"/>
            <a:ext cx="3904568" cy="172248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004001" y="705719"/>
            <a:ext cx="3690571" cy="123673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28251" y="1724241"/>
            <a:ext cx="4210347" cy="88122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610421" y="705719"/>
            <a:ext cx="4252080" cy="66645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014594" y="6556898"/>
            <a:ext cx="3864527" cy="130185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004001" y="5431430"/>
            <a:ext cx="4126369" cy="124015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544765" y="6442574"/>
            <a:ext cx="4294913" cy="130185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610421" y="5431430"/>
            <a:ext cx="4024848" cy="66341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796953" y="9536953"/>
            <a:ext cx="3515143" cy="3986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10479" y="9170466"/>
            <a:ext cx="272963" cy="262181"/>
            <a:chOff x="1010479" y="9170466"/>
            <a:chExt cx="272963" cy="26218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800000">
              <a:off x="1010479" y="9170466"/>
              <a:ext cx="272963" cy="26218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 rot="-27000000">
            <a:off x="99213" y="7790382"/>
            <a:ext cx="2095056" cy="31940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623870" y="-609524"/>
            <a:ext cx="5271368" cy="10019048"/>
            <a:chOff x="15623870" y="-609524"/>
            <a:chExt cx="5271368" cy="100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23870" y="-609524"/>
              <a:ext cx="5271368" cy="100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355022" y="750478"/>
            <a:ext cx="844798" cy="811427"/>
            <a:chOff x="16355022" y="750478"/>
            <a:chExt cx="844798" cy="8114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55022" y="750478"/>
              <a:ext cx="844798" cy="81142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96953" y="9536953"/>
            <a:ext cx="3515143" cy="3986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5709" y="494275"/>
            <a:ext cx="6500155" cy="8886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84562" y="2474539"/>
            <a:ext cx="14778556" cy="2968790"/>
            <a:chOff x="484562" y="2474539"/>
            <a:chExt cx="14778556" cy="29687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4562" y="2474539"/>
              <a:ext cx="14778556" cy="296879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7411" y="6076449"/>
            <a:ext cx="13065592" cy="237106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28974" y="-609524"/>
            <a:ext cx="5271368" cy="10019048"/>
            <a:chOff x="15528974" y="-609524"/>
            <a:chExt cx="5271368" cy="100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28974" y="-609524"/>
              <a:ext cx="5271368" cy="100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355022" y="750478"/>
            <a:ext cx="844798" cy="811427"/>
            <a:chOff x="16355022" y="750478"/>
            <a:chExt cx="844798" cy="8114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55022" y="750478"/>
              <a:ext cx="844798" cy="81142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96953" y="9536953"/>
            <a:ext cx="3515143" cy="3986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5709" y="494275"/>
            <a:ext cx="8058211" cy="8891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41897" y="2166296"/>
            <a:ext cx="14248454" cy="2627993"/>
            <a:chOff x="741897" y="2166296"/>
            <a:chExt cx="14248454" cy="26279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1897" y="2166296"/>
              <a:ext cx="14248454" cy="262799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6931" y="6000258"/>
            <a:ext cx="11965077" cy="264523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2022-03-02T11:02:21Z</dcterms:created>
  <dcterms:modified xsi:type="dcterms:W3CDTF">2022-03-02T11:02:21Z</dcterms:modified>
</cp:coreProperties>
</file>